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3" r:id="rId8"/>
    <p:sldId id="265" r:id="rId9"/>
    <p:sldId id="266" r:id="rId10"/>
    <p:sldId id="264" r:id="rId11"/>
    <p:sldId id="261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08B"/>
    <a:srgbClr val="FF9300"/>
    <a:srgbClr val="0432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D0381-09BF-4B97-8C88-31ABABBCCBB8}" v="3" dt="2023-02-27T14:11: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sse, Kathleen" userId="d7eccea8-a2c4-41d5-87ca-d01b7b1150db" providerId="ADAL" clId="{8CBD0381-09BF-4B97-8C88-31ABABBCCBB8}"/>
    <pc:docChg chg="undo custSel addSld delSld modSld">
      <pc:chgData name="Kresse, Kathleen" userId="d7eccea8-a2c4-41d5-87ca-d01b7b1150db" providerId="ADAL" clId="{8CBD0381-09BF-4B97-8C88-31ABABBCCBB8}" dt="2023-02-27T14:11:49.032" v="32" actId="1076"/>
      <pc:docMkLst>
        <pc:docMk/>
      </pc:docMkLst>
      <pc:sldChg chg="addSp delSp modSp mod setBg">
        <pc:chgData name="Kresse, Kathleen" userId="d7eccea8-a2c4-41d5-87ca-d01b7b1150db" providerId="ADAL" clId="{8CBD0381-09BF-4B97-8C88-31ABABBCCBB8}" dt="2023-02-27T14:08:04.153" v="14" actId="20577"/>
        <pc:sldMkLst>
          <pc:docMk/>
          <pc:sldMk cId="771526120" sldId="257"/>
        </pc:sldMkLst>
        <pc:spChg chg="mod">
          <ac:chgData name="Kresse, Kathleen" userId="d7eccea8-a2c4-41d5-87ca-d01b7b1150db" providerId="ADAL" clId="{8CBD0381-09BF-4B97-8C88-31ABABBCCBB8}" dt="2023-02-27T14:08:04.153" v="14" actId="20577"/>
          <ac:spMkLst>
            <pc:docMk/>
            <pc:sldMk cId="771526120" sldId="257"/>
            <ac:spMk id="2" creationId="{1F7D4EB6-F5B2-3A4D-B4A7-E80785C8350D}"/>
          </ac:spMkLst>
        </pc:spChg>
        <pc:spChg chg="del">
          <ac:chgData name="Kresse, Kathleen" userId="d7eccea8-a2c4-41d5-87ca-d01b7b1150db" providerId="ADAL" clId="{8CBD0381-09BF-4B97-8C88-31ABABBCCBB8}" dt="2023-02-27T14:07:20.648" v="6" actId="931"/>
          <ac:spMkLst>
            <pc:docMk/>
            <pc:sldMk cId="771526120" sldId="257"/>
            <ac:spMk id="3" creationId="{BA9A5290-BBC9-0944-BAD7-E1DC946EEDC4}"/>
          </ac:spMkLst>
        </pc:spChg>
        <pc:spChg chg="add mod">
          <ac:chgData name="Kresse, Kathleen" userId="d7eccea8-a2c4-41d5-87ca-d01b7b1150db" providerId="ADAL" clId="{8CBD0381-09BF-4B97-8C88-31ABABBCCBB8}" dt="2023-02-27T14:08:02.085" v="13" actId="478"/>
          <ac:spMkLst>
            <pc:docMk/>
            <pc:sldMk cId="771526120" sldId="257"/>
            <ac:spMk id="7" creationId="{8B960BAB-5C23-1810-A885-3F135F49CEFC}"/>
          </ac:spMkLst>
        </pc:spChg>
        <pc:spChg chg="add del">
          <ac:chgData name="Kresse, Kathleen" userId="d7eccea8-a2c4-41d5-87ca-d01b7b1150db" providerId="ADAL" clId="{8CBD0381-09BF-4B97-8C88-31ABABBCCBB8}" dt="2023-02-27T14:07:31.645" v="10" actId="26606"/>
          <ac:spMkLst>
            <pc:docMk/>
            <pc:sldMk cId="771526120" sldId="257"/>
            <ac:spMk id="10" creationId="{D4771268-CB57-404A-9271-370EB28F6090}"/>
          </ac:spMkLst>
        </pc:spChg>
        <pc:picChg chg="add del mod">
          <ac:chgData name="Kresse, Kathleen" userId="d7eccea8-a2c4-41d5-87ca-d01b7b1150db" providerId="ADAL" clId="{8CBD0381-09BF-4B97-8C88-31ABABBCCBB8}" dt="2023-02-27T14:08:02.085" v="13" actId="478"/>
          <ac:picMkLst>
            <pc:docMk/>
            <pc:sldMk cId="771526120" sldId="257"/>
            <ac:picMk id="5" creationId="{D1B5C231-8DDA-A00F-BFF0-6B700D80BD5E}"/>
          </ac:picMkLst>
        </pc:picChg>
      </pc:sldChg>
      <pc:sldChg chg="addSp modSp mod">
        <pc:chgData name="Kresse, Kathleen" userId="d7eccea8-a2c4-41d5-87ca-d01b7b1150db" providerId="ADAL" clId="{8CBD0381-09BF-4B97-8C88-31ABABBCCBB8}" dt="2023-02-27T14:11:49.032" v="32" actId="1076"/>
        <pc:sldMkLst>
          <pc:docMk/>
          <pc:sldMk cId="287875097" sldId="264"/>
        </pc:sldMkLst>
        <pc:spChg chg="mod">
          <ac:chgData name="Kresse, Kathleen" userId="d7eccea8-a2c4-41d5-87ca-d01b7b1150db" providerId="ADAL" clId="{8CBD0381-09BF-4B97-8C88-31ABABBCCBB8}" dt="2023-02-27T14:11:22.182" v="30" actId="962"/>
          <ac:spMkLst>
            <pc:docMk/>
            <pc:sldMk cId="287875097" sldId="264"/>
            <ac:spMk id="7" creationId="{6FFC5C13-D490-5599-EF7E-5BC67AAE165E}"/>
          </ac:spMkLst>
        </pc:spChg>
        <pc:picChg chg="add mod">
          <ac:chgData name="Kresse, Kathleen" userId="d7eccea8-a2c4-41d5-87ca-d01b7b1150db" providerId="ADAL" clId="{8CBD0381-09BF-4B97-8C88-31ABABBCCBB8}" dt="2023-02-27T14:11:49.032" v="32" actId="1076"/>
          <ac:picMkLst>
            <pc:docMk/>
            <pc:sldMk cId="287875097" sldId="264"/>
            <ac:picMk id="3" creationId="{E60A8CB9-64B3-981C-FA21-CD8C9DF9EB7B}"/>
          </ac:picMkLst>
        </pc:picChg>
      </pc:sldChg>
      <pc:sldChg chg="addSp modSp add del mod">
        <pc:chgData name="Kresse, Kathleen" userId="d7eccea8-a2c4-41d5-87ca-d01b7b1150db" providerId="ADAL" clId="{8CBD0381-09BF-4B97-8C88-31ABABBCCBB8}" dt="2023-02-27T14:10:54.094" v="21" actId="2696"/>
        <pc:sldMkLst>
          <pc:docMk/>
          <pc:sldMk cId="1014010136" sldId="268"/>
        </pc:sldMkLst>
        <pc:picChg chg="add mod">
          <ac:chgData name="Kresse, Kathleen" userId="d7eccea8-a2c4-41d5-87ca-d01b7b1150db" providerId="ADAL" clId="{8CBD0381-09BF-4B97-8C88-31ABABBCCBB8}" dt="2023-02-27T14:08:34.131" v="20" actId="1076"/>
          <ac:picMkLst>
            <pc:docMk/>
            <pc:sldMk cId="1014010136" sldId="268"/>
            <ac:picMk id="3" creationId="{133B487A-30F2-B562-A5D3-0BAFB9FF87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4826-06B6-CC4C-9857-FDBB09847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59" y="1381857"/>
            <a:ext cx="5420497" cy="2387600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9B139-835F-F246-B124-BEB109B4F9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459" y="4189781"/>
            <a:ext cx="5420497" cy="14395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357585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79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5561-8442-9E4F-B0DC-7BBC9077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16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D5F18F-3621-0CC4-BBB1-7659684C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30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3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D4DE-85F8-4644-9E03-41CC5F5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6" y="4790737"/>
            <a:ext cx="10805531" cy="773723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F081-7885-0E47-9711-A19A43E9E0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5536" y="914398"/>
            <a:ext cx="10805531" cy="3815525"/>
          </a:xfrm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05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004A-78F4-144D-8359-48175DF7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228"/>
            <a:ext cx="10515600" cy="1325563"/>
          </a:xfrm>
        </p:spPr>
        <p:txBody>
          <a:bodyPr/>
          <a:lstStyle>
            <a:lvl1pPr>
              <a:defRPr b="1">
                <a:solidFill>
                  <a:srgbClr val="2B30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518E-F0C0-DA4F-912F-92C54EAC8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16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4EA87-EE15-2243-9CEE-AFE95F77D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16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34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4A89-DE71-434F-B8AD-4513B503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B30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CFFB6-203B-6845-BFA6-32FFB0F2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8667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3ED86-47B9-6A40-9375-8B66F5FF1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2643"/>
            <a:ext cx="5157787" cy="331461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ABEF3-1204-864E-97A6-CF35C9933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6670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4CB58-C43B-304B-B7A4-D3E41202F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2643"/>
            <a:ext cx="5183188" cy="331461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52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5D39-9ACF-714C-8BAB-E6831F85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B30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1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F990-B587-DC42-9BE7-360BE400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6492"/>
            <a:ext cx="3932237" cy="1400907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B30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4DCEE-218D-ED4B-900A-9C027362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56493"/>
            <a:ext cx="6172200" cy="535076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5F843-A0E6-EB42-AB71-DC9C8C342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662"/>
            <a:ext cx="3932237" cy="3791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9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C04F-B3EE-7E47-8153-79824EB1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6492"/>
            <a:ext cx="3932237" cy="1400908"/>
          </a:xfrm>
        </p:spPr>
        <p:txBody>
          <a:bodyPr anchor="t">
            <a:normAutofit/>
          </a:bodyPr>
          <a:lstStyle>
            <a:lvl1pPr>
              <a:defRPr sz="3600" b="1" i="0">
                <a:solidFill>
                  <a:srgbClr val="2B30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69097-9C64-974B-82E5-F8F2A036C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56493"/>
            <a:ext cx="6172200" cy="5350768"/>
          </a:xfrm>
        </p:spPr>
        <p:txBody>
          <a:bodyPr/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37248-70E6-6F4B-BEF4-8500B8D58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662"/>
            <a:ext cx="3932237" cy="3791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27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E99DA-9D1E-7145-BA9E-17009665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367E-C759-8C48-AF24-745352D61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4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B308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193C-9348-974E-89ED-C88A25055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75327-EC25-2E45-9FC9-0BD3D8396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0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9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4EB6-F5B2-3A4D-B4A7-E80785C8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rgbClr val="2B308B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960BAB-5C23-1810-A885-3F135F49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0D38-9BEF-AF42-A2DA-82A9A215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F576-C729-DC48-96F5-27383F433E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CF0B4-22DC-A84A-BA3B-FB71C7AD4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4295-17B6-D7EB-346A-DB30FFFF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EE48-84FE-F396-FC91-5FD9BC46C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F135F-2650-7618-7968-99B35516B3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F6CFC-3FCD-BB20-900A-EF1990DEA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82523-1E43-6EC6-1842-2B9EC03A01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74CC28-453C-0642-21D9-A1A3C6D5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111848-C12E-62A8-2B98-1024DDA3731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7B21B-7838-539C-0F67-52BD3D462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C07C37-CBEC-DA75-5E81-0B0BA6D7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A9FF9F-AE7A-6979-2344-02A69611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229948-5861-DB25-1F14-B444E2110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6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FC5C13-D490-5599-EF7E-5BC67AAE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60A8CB9-64B3-981C-FA21-CD8C9DF9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790" y="1436919"/>
            <a:ext cx="3204420" cy="39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0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D7F2-0D82-F845-A241-402301AD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B497-1548-174D-B88B-E7DB52060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– New Section </a:t>
            </a:r>
          </a:p>
        </p:txBody>
      </p:sp>
    </p:spTree>
    <p:extLst>
      <p:ext uri="{BB962C8B-B14F-4D97-AF65-F5344CB8AC3E}">
        <p14:creationId xmlns:p14="http://schemas.microsoft.com/office/powerpoint/2010/main" val="403798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pressions colors 1">
      <a:dk1>
        <a:srgbClr val="050504"/>
      </a:dk1>
      <a:lt1>
        <a:srgbClr val="FFFFFF"/>
      </a:lt1>
      <a:dk2>
        <a:srgbClr val="2B308B"/>
      </a:dk2>
      <a:lt2>
        <a:srgbClr val="FFFFFE"/>
      </a:lt2>
      <a:accent1>
        <a:srgbClr val="2B308B"/>
      </a:accent1>
      <a:accent2>
        <a:srgbClr val="F39220"/>
      </a:accent2>
      <a:accent3>
        <a:srgbClr val="E64F42"/>
      </a:accent3>
      <a:accent4>
        <a:srgbClr val="EEC92E"/>
      </a:accent4>
      <a:accent5>
        <a:srgbClr val="211D20"/>
      </a:accent5>
      <a:accent6>
        <a:srgbClr val="33964D"/>
      </a:accent6>
      <a:hlink>
        <a:srgbClr val="2B308B"/>
      </a:hlink>
      <a:folHlink>
        <a:srgbClr val="FF4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342eae-20f4-44e7-800f-2a0eb4d15fb2">
      <Terms xmlns="http://schemas.microsoft.com/office/infopath/2007/PartnerControls"/>
    </lcf76f155ced4ddcb4097134ff3c332f>
    <TaxCatchAll xmlns="f853653e-4833-414d-b60f-6bcce269e5c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DBE0E43AFA5419B194BED51805688" ma:contentTypeVersion="18" ma:contentTypeDescription="Create a new document." ma:contentTypeScope="" ma:versionID="9547dabaf5feac74d37b5fb87ade4916">
  <xsd:schema xmlns:xsd="http://www.w3.org/2001/XMLSchema" xmlns:xs="http://www.w3.org/2001/XMLSchema" xmlns:p="http://schemas.microsoft.com/office/2006/metadata/properties" xmlns:ns1="http://schemas.microsoft.com/sharepoint/v3" xmlns:ns2="c1342eae-20f4-44e7-800f-2a0eb4d15fb2" xmlns:ns3="f853653e-4833-414d-b60f-6bcce269e5c4" targetNamespace="http://schemas.microsoft.com/office/2006/metadata/properties" ma:root="true" ma:fieldsID="5322cd18ff8302ab571d991550b0d2e9" ns1:_="" ns2:_="" ns3:_="">
    <xsd:import namespace="http://schemas.microsoft.com/sharepoint/v3"/>
    <xsd:import namespace="c1342eae-20f4-44e7-800f-2a0eb4d15fb2"/>
    <xsd:import namespace="f853653e-4833-414d-b60f-6bcce269e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42eae-20f4-44e7-800f-2a0eb4d15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3653e-4833-414d-b60f-6bcce269e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11e27c-9b47-431e-8251-5213ea5c90f6}" ma:internalName="TaxCatchAll" ma:showField="CatchAllData" ma:web="f853653e-4833-414d-b60f-6bcce269e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24EC5-C0FC-45F7-A71D-1CCBEF2C6788}">
  <ds:schemaRefs>
    <ds:schemaRef ds:uri="http://purl.org/dc/elements/1.1/"/>
    <ds:schemaRef ds:uri="c1342eae-20f4-44e7-800f-2a0eb4d15fb2"/>
    <ds:schemaRef ds:uri="http://purl.org/dc/terms/"/>
    <ds:schemaRef ds:uri="http://schemas.microsoft.com/office/2006/documentManagement/types"/>
    <ds:schemaRef ds:uri="http://www.w3.org/XML/1998/namespace"/>
    <ds:schemaRef ds:uri="f853653e-4833-414d-b60f-6bcce269e5c4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B1552BE-804C-4852-A067-E02CA0688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50F5-E13E-4674-BD74-77C24B347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342eae-20f4-44e7-800f-2a0eb4d15fb2"/>
    <ds:schemaRef ds:uri="f853653e-4833-414d-b60f-6bcce269e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  <vt:lpstr>PowerPoint Presentation</vt:lpstr>
      <vt:lpstr>Subtitle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Drew, Chris</dc:creator>
  <cp:lastModifiedBy>Kresse, Kathleen</cp:lastModifiedBy>
  <cp:revision>12</cp:revision>
  <dcterms:created xsi:type="dcterms:W3CDTF">2021-08-11T15:03:06Z</dcterms:created>
  <dcterms:modified xsi:type="dcterms:W3CDTF">2023-02-27T14:11:51Z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0x010100140DBE0E43AFA5419B194BED51805688</vt:lpwstr>
  </property>
</Properties>
</file>